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7" r:id="rId7"/>
    <p:sldId id="262" r:id="rId8"/>
    <p:sldId id="266" r:id="rId9"/>
    <p:sldId id="273" r:id="rId10"/>
    <p:sldId id="27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50" autoAdjust="0"/>
    <p:restoredTop sz="94706" autoAdjust="0"/>
  </p:normalViewPr>
  <p:slideViewPr>
    <p:cSldViewPr>
      <p:cViewPr varScale="1">
        <p:scale>
          <a:sx n="84" d="100"/>
          <a:sy n="84" d="100"/>
        </p:scale>
        <p:origin x="-159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54FA3-276F-40DE-905E-545F354FCF62}" type="datetimeFigureOut">
              <a:rPr lang="ru-RU"/>
              <a:pPr>
                <a:defRPr/>
              </a:pPr>
              <a:t>17.11.2010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C5301-B3DD-49BA-868B-3B3DF460CB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14069-1B10-4C5E-BA66-02014BB9AE1E}" type="datetimeFigureOut">
              <a:rPr lang="ru-RU"/>
              <a:pPr>
                <a:defRPr/>
              </a:pPr>
              <a:t>17.11.2010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08E29-CBB8-4AE9-A216-6CB652E1D2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C2BE4-A7D5-488E-AD89-41375FE3E97B}" type="datetimeFigureOut">
              <a:rPr lang="ru-RU"/>
              <a:pPr>
                <a:defRPr/>
              </a:pPr>
              <a:t>17.11.2010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1DA49-0610-496A-96B6-05DCF02AF3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4673F-4A00-4B98-B309-A21253377702}" type="datetimeFigureOut">
              <a:rPr lang="ru-RU"/>
              <a:pPr>
                <a:defRPr/>
              </a:pPr>
              <a:t>17.11.2010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E7B53-89F3-4962-ACA2-B38EBF1280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FEAAF-06C1-41FE-AC17-7453058B6A93}" type="datetimeFigureOut">
              <a:rPr lang="ru-RU"/>
              <a:pPr>
                <a:defRPr/>
              </a:pPr>
              <a:t>17.11.2010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2F8CF-32E1-4F17-9930-7772080FD7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B2242-7AC7-43FE-9564-DE2A8BA59D78}" type="datetimeFigureOut">
              <a:rPr lang="ru-RU"/>
              <a:pPr>
                <a:defRPr/>
              </a:pPr>
              <a:t>17.11.2010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B1F2B-ED92-40F3-ACE4-6DF06869AA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12ABC-5FBB-47B8-A056-2DE132AB394F}" type="datetimeFigureOut">
              <a:rPr lang="ru-RU"/>
              <a:pPr>
                <a:defRPr/>
              </a:pPr>
              <a:t>17.11.2010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FD490-1B50-4684-8B25-16E69E9DE8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6DC52-4AA9-463C-B2DF-012A5B048F5D}" type="datetimeFigureOut">
              <a:rPr lang="ru-RU"/>
              <a:pPr>
                <a:defRPr/>
              </a:pPr>
              <a:t>17.11.2010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FCEB7-171F-4F76-89D3-EFA443186B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554A-EE3B-47ED-99CB-F1830A96E7E2}" type="datetimeFigureOut">
              <a:rPr lang="ru-RU"/>
              <a:pPr>
                <a:defRPr/>
              </a:pPr>
              <a:t>17.11.2010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9A5FC-9F43-4FC8-BE05-62B52DDFF4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5052F-2A3C-41A5-A043-A9109FEB834F}" type="datetimeFigureOut">
              <a:rPr lang="ru-RU"/>
              <a:pPr>
                <a:defRPr/>
              </a:pPr>
              <a:t>17.11.2010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4943D-4FB5-421F-8EBA-4229721E87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0303A-3DDB-4C2B-8CDB-D4A66A525B9A}" type="datetimeFigureOut">
              <a:rPr lang="ru-RU"/>
              <a:pPr>
                <a:defRPr/>
              </a:pPr>
              <a:t>17.11.2010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8D090-FA7E-47B0-A21C-92E0C00D55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679F0E-FD78-4226-864E-E7E2E29D158A}" type="datetimeFigureOut">
              <a:rPr lang="ru-RU"/>
              <a:pPr>
                <a:defRPr/>
              </a:pPr>
              <a:t>17.11.2010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3EC2EC4-A5D4-4E79-B1B1-4D47C01B97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google.ru/imgres?q=%D0%BA%D0%B0%D1%80%D1%82%D0%B8%D0%BD%D0%BA%D0%B8+%D0%BC%D0%B0%D0%BB%D0%B5%D0%BD%D1%8C%D0%BA%D0%BE%D0%B3%D0%BE+%D0%BF%D1%80%D0%B8%D0%BD%D1%86%D0%B0&amp;um=1&amp;hl=ru&amp;newwindow=1&amp;sa=X&amp;rlz=1T4SMSN_ruRU366RU367&amp;biw=1259&amp;bih=441&amp;tbs=isch:1&amp;tbnid=ydKmVuTewR9LRM:&amp;imgrefurl=http://www.zastavki.com/rus/Drawn_wallpapers/wallpaper-17809.htm&amp;imgurl=http://www.zastavki.com/pictures/1024x768/2009/Drawn_wallpapers_Little_Prince_House_017809_.jpg&amp;zoom=1&amp;w=1024&amp;h=768&amp;iact=hc&amp;vpx=640&amp;vpy=86&amp;dur=300&amp;hovh=194&amp;hovw=259&amp;tx=166&amp;ty=122&amp;ei=59ndTNHYAs-gOu-XyIcP&amp;oei=ztndTIKUCNCgOrPVjcQO&amp;esq=4&amp;page=1&amp;tbnh=155&amp;tbnw=196&amp;start=0&amp;ndsp=11&amp;ved=1t:429,r:3,s: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www.google.ru/imgres?q=%D0%BA%D0%B0%D1%80%D1%82%D0%B8%D0%BD%D0%BA%D0%B8+%D0%BC%D0%B0%D0%BB%D0%B5%D0%BD%D1%8C%D0%BA%D0%BE%D0%B3%D0%BE+%D0%BF%D1%80%D0%B8%D0%BD%D1%86%D0%B0&amp;um=1&amp;hl=ru&amp;newwindow=1&amp;sa=X&amp;rlz=1T4SMSN_ruRU366RU367&amp;biw=1259&amp;bih=441&amp;tbs=isch:1&amp;tbnid=uzGEpOen5es82M:&amp;imgrefurl=http://www.liveinternet.ru/tags/%E2%EB%E0%E4%E8%F1%EB%E0%E2+%E5%F0%EA%EE/&amp;imgurl=http://img0.liveinternet.ru/images/attach/c/1//54/124/54124149_MALPRINC.jpg&amp;zoom=1&amp;w=403&amp;h=458&amp;ei=bdrdTPbsMoWdOsuc2OMO&amp;iact=hc&amp;vpx=1073&amp;vpy=187&amp;dur=150&amp;hovh=178&amp;hovw=156&amp;tx=105&amp;ty=65&amp;oei=ztndTIKUCNCgOrPVjcQO&amp;esq=8&amp;page=5&amp;tbnh=133&amp;tbnw=119&amp;start=52&amp;ndsp=14&amp;ved=1t:429,r:13,s:52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liotekar.ru/100tayn/91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4929188" y="928688"/>
            <a:ext cx="3843337" cy="3357562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14290"/>
            <a:ext cx="8858280" cy="1357298"/>
          </a:xfrm>
          <a:noFill/>
          <a:ln/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err="1" smtClean="0">
                <a:solidFill>
                  <a:schemeClr val="tx1"/>
                </a:solidFill>
              </a:rPr>
              <a:t>Антуан</a:t>
            </a:r>
            <a:r>
              <a:rPr lang="ru-RU" sz="2800" b="1" dirty="0" smtClean="0">
                <a:solidFill>
                  <a:schemeClr val="tx1"/>
                </a:solidFill>
              </a:rPr>
              <a:t> Жан-Батист Мари-Роже де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 Сент-Экзюпери (1900-1944)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http://www.aska-life.com.ua/.db/7220/exuper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285860"/>
            <a:ext cx="3857652" cy="5143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318" name="Rectangle 3"/>
          <p:cNvSpPr>
            <a:spLocks noChangeArrowheads="1"/>
          </p:cNvSpPr>
          <p:nvPr/>
        </p:nvSpPr>
        <p:spPr bwMode="auto">
          <a:xfrm>
            <a:off x="285750" y="1428750"/>
            <a:ext cx="4214813" cy="390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600" i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Французский летчик, поэт, писатель, эссеист, журналист, </a:t>
            </a:r>
            <a:endParaRPr lang="ru-RU" sz="3600" i="1">
              <a:solidFill>
                <a:srgbClr val="000000"/>
              </a:solidFill>
              <a:cs typeface="Times New Roman" pitchFamily="18" charset="0"/>
            </a:endParaRPr>
          </a:p>
          <a:p>
            <a:pPr eaLnBrk="0" hangingPunct="0"/>
            <a:r>
              <a:rPr lang="ru-RU" sz="3200" i="1">
                <a:solidFill>
                  <a:srgbClr val="000000"/>
                </a:solidFill>
                <a:cs typeface="Times New Roman" pitchFamily="18" charset="0"/>
              </a:rPr>
              <a:t>был назван Андре Моруа </a:t>
            </a:r>
            <a:r>
              <a:rPr lang="ru-RU" sz="3600" i="1">
                <a:solidFill>
                  <a:srgbClr val="000000"/>
                </a:solidFill>
                <a:cs typeface="Times New Roman" pitchFamily="18" charset="0"/>
              </a:rPr>
              <a:t>философом действия.</a:t>
            </a:r>
            <a:r>
              <a:rPr lang="ru-RU" sz="3600" i="1"/>
              <a:t> 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1" name="Содержимое 10" descr="2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3429000"/>
            <a:ext cx="2704138" cy="2786082"/>
          </a:xfrm>
          <a:effectLst>
            <a:softEdge rad="112500"/>
          </a:effectLst>
        </p:spPr>
      </p:pic>
      <p:pic>
        <p:nvPicPr>
          <p:cNvPr id="12" name="Рисунок 11" descr="2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357166"/>
            <a:ext cx="2537337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 descr="2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4678" y="285728"/>
            <a:ext cx="2543181" cy="27670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 descr="28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2198" y="285728"/>
            <a:ext cx="2738443" cy="25955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Рисунок 14" descr="29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43655" y="3357562"/>
            <a:ext cx="2800345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Рисунок 15" descr="30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86116" y="3357562"/>
            <a:ext cx="2995618" cy="24812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3554" name="rg_hi" descr="http://t2.gstatic.com/images?q=tbn:ANd9GcQFTgJDdZJBz50ccGM9s75ZZjOQXUc-lMfee1wQOxQ8-N2fv5yI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 rot="-1097348">
            <a:off x="1666875" y="4032250"/>
            <a:ext cx="705485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solidFill>
                  <a:srgbClr val="FF0000"/>
                </a:solidFill>
                <a:latin typeface="Georgia" pitchFamily="18" charset="0"/>
              </a:rPr>
              <a:t>Земля — дом, который покидаешь и в который возвращаешься…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87"/>
          </a:xfrm>
        </p:spPr>
        <p:txBody>
          <a:bodyPr/>
          <a:lstStyle/>
          <a:p>
            <a:pPr algn="r"/>
            <a:r>
              <a:rPr lang="ru-RU" sz="3600" smtClean="0"/>
              <a:t>-«Зорко одно лишь сердце. Самого главного глазами не увидишь»…</a:t>
            </a:r>
          </a:p>
        </p:txBody>
      </p:sp>
      <p:pic>
        <p:nvPicPr>
          <p:cNvPr id="4" name="rg_hi" descr="http://t0.gstatic.com/images?q=tbn:ANd9GcQ5qDy_-4GR97izcfDnfoH_Ls4CS6bluHmAjpUzKkcAxbKXjOxsHw5tzoY14g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 rot="20955260">
            <a:off x="3071802" y="2786058"/>
            <a:ext cx="4500594" cy="3643338"/>
          </a:xfrm>
          <a:effectLst>
            <a:softEdge rad="112500"/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0" y="274638"/>
            <a:ext cx="4686300" cy="57261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i="1" dirty="0" smtClean="0">
                <a:solidFill>
                  <a:schemeClr val="bg2">
                    <a:lumMod val="75000"/>
                  </a:schemeClr>
                </a:solidFill>
              </a:rPr>
              <a:t>Ты в ответе за тех, </a:t>
            </a:r>
            <a:r>
              <a:rPr lang="ru-RU" sz="4800" i="1" smtClean="0">
                <a:solidFill>
                  <a:schemeClr val="bg2">
                    <a:lumMod val="75000"/>
                  </a:schemeClr>
                </a:solidFill>
              </a:rPr>
              <a:t>кого приручил…</a:t>
            </a:r>
            <a:endParaRPr lang="ru-RU" sz="4800" i="1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5" name="Picture 1" descr="C:\Users\Samsung\Desktop\дет.лит\Экзюпери\exuper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4290"/>
            <a:ext cx="4214842" cy="5103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6083300"/>
          </a:xfrm>
        </p:spPr>
        <p:txBody>
          <a:bodyPr anchor="t"/>
          <a:lstStyle/>
          <a:p>
            <a:pPr indent="457200" algn="r"/>
            <a:r>
              <a:rPr lang="ru-RU" sz="3200" i="1" smtClean="0"/>
              <a:t>“Сент-Экзюпери был самым спокойным и в то же время самым беспокойным человеком... Был верен всему и всем - и не верен никакому счастью.… Прежде “беспокойный” означало “омраченный”. Но в Сент-Экзюпери беспокойство было скорее безустанной игрой света, чем метанием  теней...”</a:t>
            </a:r>
            <a:br>
              <a:rPr lang="ru-RU" sz="3200" i="1" smtClean="0"/>
            </a:br>
            <a:r>
              <a:rPr lang="ru-RU" sz="3200" i="1" smtClean="0"/>
              <a:t/>
            </a:r>
            <a:br>
              <a:rPr lang="ru-RU" sz="3200" i="1" smtClean="0"/>
            </a:br>
            <a:r>
              <a:rPr lang="ru-RU" i="1" smtClean="0"/>
              <a:t>Леон Верт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5"/>
          </a:xfrm>
        </p:spPr>
        <p:txBody>
          <a:bodyPr/>
          <a:lstStyle/>
          <a:p>
            <a:pPr algn="r"/>
            <a:r>
              <a:rPr lang="ru-RU" sz="2800" b="1" i="1" smtClean="0"/>
              <a:t>Жан де Сент-Экзюпери</a:t>
            </a:r>
            <a:br>
              <a:rPr lang="ru-RU" sz="2800" b="1" i="1" smtClean="0"/>
            </a:br>
            <a:r>
              <a:rPr lang="ru-RU" sz="2800" b="1" i="1" smtClean="0"/>
              <a:t>и Мари де Фонсколомб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847164">
            <a:off x="946450" y="849833"/>
            <a:ext cx="2831714" cy="244808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" name="Содержимое 7" descr="http://www.saint-exupery.ru/content/rus/mnu/3/kids%20new.jpg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786314" y="2928934"/>
            <a:ext cx="3929090" cy="3143272"/>
          </a:xfrm>
          <a:prstGeom prst="roundRect">
            <a:avLst>
              <a:gd name="adj" fmla="val 16667"/>
            </a:avLst>
          </a:prstGeom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42938" y="4643438"/>
            <a:ext cx="41433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Georgia" pitchFamily="18" charset="0"/>
              </a:rPr>
              <a:t>Мари-Мадлен, Габриэль, Франсуа, Антуан и Симона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000125"/>
          </a:xfrm>
        </p:spPr>
        <p:txBody>
          <a:bodyPr rtlCol="0" anchor="t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dirty="0" smtClean="0">
                <a:solidFill>
                  <a:srgbClr val="7030A0"/>
                </a:solidFill>
              </a:rPr>
              <a:t>…«</a:t>
            </a:r>
            <a:r>
              <a:rPr lang="ru-RU" sz="3100" b="1" dirty="0">
                <a:solidFill>
                  <a:srgbClr val="7030A0"/>
                </a:solidFill>
              </a:rPr>
              <a:t>Если бы вы знали, какое у меня непреодолимое желание летать </a:t>
            </a:r>
            <a:r>
              <a:rPr lang="ru-RU" sz="2700" b="1" dirty="0" smtClean="0">
                <a:solidFill>
                  <a:srgbClr val="7030A0"/>
                </a:solidFill>
              </a:rPr>
              <a:t>»…</a:t>
            </a:r>
            <a:br>
              <a:rPr lang="ru-RU" sz="2700" b="1" dirty="0" smtClean="0">
                <a:solidFill>
                  <a:srgbClr val="7030A0"/>
                </a:solidFill>
              </a:rPr>
            </a:br>
            <a:endParaRPr lang="ru-RU" sz="2700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8" y="1285875"/>
            <a:ext cx="5572125" cy="5632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i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1921г. - </a:t>
            </a:r>
            <a:r>
              <a:rPr lang="ru-RU" sz="2400" b="1" i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А.де Сент-Экзюпери получает диплом гражданского пилота и получает звание </a:t>
            </a:r>
            <a:r>
              <a:rPr lang="ru-RU" sz="2400" b="1" i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офицера-запаса;</a:t>
            </a:r>
            <a:endParaRPr lang="ru-RU" sz="2400" b="1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i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1922г. – получает звание младшего лейтенанта  резерва;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i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1923г. - первую серьезную аварию в воздухе с тяжелыми для здоровья последствиями;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i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1926г. – работает в авиакомпании «</a:t>
            </a:r>
            <a:r>
              <a:rPr lang="ru-RU" sz="2400" b="1" i="1" dirty="0" err="1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Латекоэр</a:t>
            </a:r>
            <a:r>
              <a:rPr lang="ru-RU" sz="2400" b="1" i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i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1927-1928 - доставляет авиапочту по маршруту Тулуза-Касабланка-Дакар;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i="1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2400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ttp://www.saint-exupery.ru/content/rus/mnu/3/young%20E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75" y="2000250"/>
            <a:ext cx="3071813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1930г. - произведен в кавалеры Ордена Почетного легиона Франции;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1932-1933 - Летает на почтовой линии между Марселем и Алжиром, доставляет почту в Дакар;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1934г. - устраивается в «Эр Франс» лектором службы пропаганды авиации. Подает первую заявку на изобретение новой системы посадки самолётов;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1939г. - добивается назначения в авиационную разведгруппу;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1940г. - награждается Военным крестом «За боевые заслуги» с пальмой;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1944г. – совершает свой последний полет над Провансом. </a:t>
            </a:r>
            <a:r>
              <a:rPr lang="ru-RU" sz="2400" b="1" i="1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Антуан</a:t>
            </a:r>
            <a:r>
              <a:rPr lang="ru-RU" sz="24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де Сент-Экзюпери покинул планету людей</a:t>
            </a:r>
            <a:r>
              <a:rPr lang="ru-RU" sz="24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2400" b="1" i="1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smtClean="0">
                <a:solidFill>
                  <a:srgbClr val="7030A0"/>
                </a:solidFill>
              </a:rPr>
              <a:t>Творческое наследие Экзюпери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1926г. - "Летчик" (рассказ);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1929г. - "Южный почтовый" (роман);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1930-1931 -  "Ночной полет" (роман; литературная премия "</a:t>
            </a:r>
            <a:r>
              <a:rPr lang="ru-RU" i="1" dirty="0" err="1" smtClean="0">
                <a:solidFill>
                  <a:schemeClr val="bg2">
                    <a:lumMod val="75000"/>
                  </a:schemeClr>
                </a:solidFill>
              </a:rPr>
              <a:t>Фемина</a:t>
            </a: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");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1936г. - "Планета людей" (отмечена премией Французской академии);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1936г. - "Ветер, песок и звезды" (Национальная книжная премия США);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1942г. - "Военный летчик" (повесть);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1942г. – «Маленький принц» (философско-лирическая сказка);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i="1" dirty="0" smtClean="0">
                <a:solidFill>
                  <a:schemeClr val="bg2">
                    <a:lumMod val="75000"/>
                  </a:schemeClr>
                </a:solidFill>
              </a:rPr>
              <a:t>1943г. -  "Письмо к заложнику" (повесть), </a:t>
            </a:r>
            <a:endParaRPr lang="ru-RU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smtClean="0">
                <a:latin typeface="Times New Roman" pitchFamily="18" charset="0"/>
                <a:cs typeface="Times New Roman" pitchFamily="18" charset="0"/>
              </a:rPr>
              <a:t>«Маленький принц»</a:t>
            </a:r>
          </a:p>
        </p:txBody>
      </p:sp>
      <p:pic>
        <p:nvPicPr>
          <p:cNvPr id="4097" name="Picture 1" descr="C:\Users\Samsung\Desktop\дет.лит\Экзюпери\552835942a89b4d04744488c03af16cb_bi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28794" y="1785926"/>
            <a:ext cx="5286396" cy="4133962"/>
          </a:xfrm>
          <a:effectLst>
            <a:softEdge rad="112500"/>
          </a:effectLst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59118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Леону </a:t>
            </a:r>
            <a:r>
              <a:rPr lang="ru-RU" sz="2800" b="1" i="1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Верту</a:t>
            </a:r>
            <a:r>
              <a:rPr lang="ru-RU" sz="28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Прошу детей простить меня за то, что я посвятил эту книжку взрослому. Объявлю в оправдание: этот взрослый — мой самый лучший друг. И еще: он представляет все на свете, даже детские книжки. И, в конечном итоге, он живет во Франции, а там сейчас голодно и холодно. И он очень нуждается в утешении. Если же это все меня не оправдывает, я посвящу эту книжку тому мальчику, каким был когда-то мой взрослый друг. Ибо все взрослые сначала были детьми, только мало кто из них об этом вспоминает. В конце концов, я исправляю посвящение: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Леону </a:t>
            </a:r>
            <a:r>
              <a:rPr lang="ru-RU" sz="2800" b="1" i="1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Верту</a:t>
            </a:r>
            <a:r>
              <a:rPr lang="ru-RU" sz="28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когда он был маленьким</a:t>
            </a:r>
            <a:r>
              <a:rPr lang="ru-RU" sz="28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" name="Содержимое 3" descr="1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85728"/>
            <a:ext cx="2609850" cy="3062283"/>
          </a:xfrm>
          <a:effectLst>
            <a:softEdge rad="112500"/>
          </a:effectLst>
        </p:spPr>
      </p:pic>
      <p:pic>
        <p:nvPicPr>
          <p:cNvPr id="6" name="Рисунок 5" descr="2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3326" y="285728"/>
            <a:ext cx="2926376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2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6446" y="3500438"/>
            <a:ext cx="3162300" cy="31861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24_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720" y="3397159"/>
            <a:ext cx="2764381" cy="31750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m_32510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14678" y="2143116"/>
            <a:ext cx="2495560" cy="20145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947</TotalTime>
  <Words>358</Words>
  <Application>Microsoft Office PowerPoint</Application>
  <PresentationFormat>Экран (4:3)</PresentationFormat>
  <Paragraphs>34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Georgia</vt:lpstr>
      <vt:lpstr>Arial</vt:lpstr>
      <vt:lpstr>Calibri</vt:lpstr>
      <vt:lpstr>Times New Roman</vt:lpstr>
      <vt:lpstr>Wingdings</vt:lpstr>
      <vt:lpstr>Тема Office</vt:lpstr>
      <vt:lpstr>Слайд 1</vt:lpstr>
      <vt:lpstr>“Сент-Экзюпери был самым спокойным и в то же время самым беспокойным человеком... Был верен всему и всем - и не верен никакому счастью.… Прежде “беспокойный” означало “омраченный”. Но в Сент-Экзюпери беспокойство было скорее безустанной игрой света, чем метанием  теней...”  Леон Верт</vt:lpstr>
      <vt:lpstr>Жан де Сент-Экзюпери и Мари де Фонсколомб</vt:lpstr>
      <vt:lpstr>…«Если бы вы знали, какое у меня непреодолимое желание летать »… </vt:lpstr>
      <vt:lpstr>Слайд 5</vt:lpstr>
      <vt:lpstr>Творческое наследие Экзюпери</vt:lpstr>
      <vt:lpstr>«Маленький принц»</vt:lpstr>
      <vt:lpstr>Слайд 8</vt:lpstr>
      <vt:lpstr>Слайд 9</vt:lpstr>
      <vt:lpstr>Слайд 10</vt:lpstr>
      <vt:lpstr>Слайд 11</vt:lpstr>
      <vt:lpstr>-«Зорко одно лишь сердце. Самого главного глазами не увидишь»…</vt:lpstr>
      <vt:lpstr>Ты в ответе за тех, кого приручил…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Samsung</dc:creator>
  <cp:lastModifiedBy>Елена</cp:lastModifiedBy>
  <cp:revision>45</cp:revision>
  <dcterms:created xsi:type="dcterms:W3CDTF">2010-11-12T13:56:04Z</dcterms:created>
  <dcterms:modified xsi:type="dcterms:W3CDTF">2010-11-16T23:41:19Z</dcterms:modified>
</cp:coreProperties>
</file>