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60" r:id="rId3"/>
    <p:sldId id="277" r:id="rId4"/>
    <p:sldId id="257" r:id="rId5"/>
    <p:sldId id="258" r:id="rId6"/>
    <p:sldId id="259" r:id="rId7"/>
    <p:sldId id="261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49701-32F7-4EB8-9C4C-C6256354F77C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85A63-2FB4-452B-B025-A433B4084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9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b23caba96d2_1633_tom_i_djer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5540485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Выполнила: </a:t>
            </a:r>
            <a:r>
              <a:rPr lang="ru-RU" dirty="0" smtClean="0"/>
              <a:t>студентка 3 курса Павлова Екатерина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tskaya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939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ntage-flowers-brown-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07"/>
            <a:ext cx="9144000" cy="6835186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rp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616517_baboch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desktop_ru_CHerniy_kot_1600_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66755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8c18_1c6cc914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20dd5_9790b3da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______________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50c5_393c7c5b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ad82a3c7b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23278803_det_1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ae330086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47355610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29738" y="6080125"/>
            <a:ext cx="37923" cy="46038"/>
          </a:xfrm>
        </p:spPr>
      </p:pic>
      <p:pic>
        <p:nvPicPr>
          <p:cNvPr id="6" name="Рисунок 5" descr="1247355610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26a587807cdeb77c886606263bff85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7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Игорь</cp:lastModifiedBy>
  <cp:revision>46</cp:revision>
  <dcterms:modified xsi:type="dcterms:W3CDTF">2011-10-06T11:07:17Z</dcterms:modified>
</cp:coreProperties>
</file>